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6" r:id="rId28"/>
    <p:sldId id="283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294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1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1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7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45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9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46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9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8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2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8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6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4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DE837-3C74-4884-BAAD-0BA52BD22098}" type="datetimeFigureOut">
              <a:rPr lang="en-US" smtClean="0"/>
              <a:t>12/28/2019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98935-68E4-4AB4-9FB4-2D3B4FDF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2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calculate CI?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1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 : One Proportion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074124"/>
            <a:ext cx="9613900" cy="21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95% confidence interval for the population proportion of parents reporting they use a car seat for all travels with their toddler?</a:t>
            </a:r>
          </a:p>
        </p:txBody>
      </p:sp>
    </p:spTree>
    <p:extLst>
      <p:ext uri="{BB962C8B-B14F-4D97-AF65-F5344CB8AC3E}">
        <p14:creationId xmlns:p14="http://schemas.microsoft.com/office/powerpoint/2010/main" val="41075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and Parameter of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75" y="2897981"/>
            <a:ext cx="91916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67354"/>
            <a:ext cx="9613900" cy="233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standard margin of error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242" y="2336800"/>
            <a:ext cx="732949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smtClean="0"/>
              <a:t>Interpretation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474810"/>
            <a:ext cx="9613900" cy="13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: Mean of one population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458375"/>
            <a:ext cx="9613900" cy="335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average cartwheel distance(inches) for adults?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6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and Parameter of Interest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359305"/>
            <a:ext cx="9613900" cy="15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3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580" y="2336800"/>
            <a:ext cx="771081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1:Two proportions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19106"/>
            <a:ext cx="9613900" cy="32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3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standard margin of error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525" y="2336800"/>
            <a:ext cx="9576926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05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standard margin of error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62794"/>
            <a:ext cx="9613900" cy="35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smtClean="0"/>
              <a:t>Interpretation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045579"/>
            <a:ext cx="9613900" cy="21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6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 : Paired Values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942319"/>
            <a:ext cx="9613900" cy="23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57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average difference between the older twin’s and younger twin’s self reported education level?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30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and Parameter of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388484"/>
            <a:ext cx="9613900" cy="14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1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02297"/>
            <a:ext cx="9613900" cy="30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62" y="2336800"/>
            <a:ext cx="907685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standard margin of error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37887"/>
            <a:ext cx="9613900" cy="35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8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smtClean="0"/>
              <a:t>Interpretation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365306"/>
            <a:ext cx="9613900" cy="154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difference in population proportions of parents reporting that their children age 6-18 have had swimming lessons between white children and black children?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4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smtClean="0"/>
              <a:t>Interpretation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57371"/>
            <a:ext cx="9613900" cy="315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5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 : Mean of two population(Independent Groups)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844190"/>
            <a:ext cx="9613900" cy="25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36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844190"/>
            <a:ext cx="9613900" cy="25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9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and Parameter of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487955"/>
            <a:ext cx="9613900" cy="129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902" y="2336800"/>
            <a:ext cx="7882172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approach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445231"/>
            <a:ext cx="9613900" cy="33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1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</a:t>
            </a:r>
            <a:r>
              <a:rPr lang="en-US" dirty="0" err="1" smtClean="0"/>
              <a:t>Unpooled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33" y="2336800"/>
            <a:ext cx="9330710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79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pooled approach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158" y="2336800"/>
            <a:ext cx="9605660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2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identify which method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Normailty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Variance check of two sample populations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7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Normailty</a:t>
            </a:r>
            <a:r>
              <a:rPr lang="en-US" dirty="0" smtClean="0"/>
              <a:t> test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063" y="2726531"/>
            <a:ext cx="94678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8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and parameter of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180436"/>
            <a:ext cx="9613900" cy="19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1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check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751" y="2336800"/>
            <a:ext cx="910047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10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Pooled approach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038" y="3311641"/>
            <a:ext cx="4697412" cy="164918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242858"/>
            <a:ext cx="4700588" cy="17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</a:t>
            </a:r>
            <a:r>
              <a:rPr lang="en-US" dirty="0" err="1" smtClean="0"/>
              <a:t>Unpooled</a:t>
            </a:r>
            <a:r>
              <a:rPr lang="en-US" dirty="0" smtClean="0"/>
              <a:t> approach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1038" y="3311641"/>
            <a:ext cx="4697412" cy="1649181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4350" y="3242858"/>
            <a:ext cx="4700588" cy="17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70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</a:t>
            </a:r>
            <a:r>
              <a:rPr lang="en-US" dirty="0" smtClean="0"/>
              <a:t>Interpretation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3383762"/>
            <a:ext cx="9613900" cy="15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Level interpretation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67562"/>
            <a:ext cx="9613900" cy="29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81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445633"/>
            <a:ext cx="9613900" cy="33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09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676241"/>
            <a:ext cx="9613900" cy="291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2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estimates of the parameters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97635"/>
            <a:ext cx="9613900" cy="30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Calculation using standard margin of error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850" y="2783681"/>
            <a:ext cx="75342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3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Calculation using standard margin of error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3838" y="2788444"/>
            <a:ext cx="54483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8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Interpretation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875" y="2978944"/>
            <a:ext cx="94202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5242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2756</TotalTime>
  <Words>264</Words>
  <Application>Microsoft Office PowerPoint</Application>
  <PresentationFormat>Widescreen</PresentationFormat>
  <Paragraphs>51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Trebuchet MS</vt:lpstr>
      <vt:lpstr>Berlin</vt:lpstr>
      <vt:lpstr>How to calculate CI?</vt:lpstr>
      <vt:lpstr>Example 1:Two proportions</vt:lpstr>
      <vt:lpstr>Research Question</vt:lpstr>
      <vt:lpstr>Population and parameter of interest</vt:lpstr>
      <vt:lpstr>Survey results</vt:lpstr>
      <vt:lpstr>Best estimates of the parameters</vt:lpstr>
      <vt:lpstr>CI Calculation using standard margin of error</vt:lpstr>
      <vt:lpstr>CI Calculation using standard margin of error</vt:lpstr>
      <vt:lpstr>CI Interpretation</vt:lpstr>
      <vt:lpstr>Example 2 : One Proportion</vt:lpstr>
      <vt:lpstr>Research Question</vt:lpstr>
      <vt:lpstr>Population and Parameter of Interest</vt:lpstr>
      <vt:lpstr>Survey Results</vt:lpstr>
      <vt:lpstr>CI Calculation using standard margin of error</vt:lpstr>
      <vt:lpstr>CI Interpretation </vt:lpstr>
      <vt:lpstr>Example 3 : Mean of one population</vt:lpstr>
      <vt:lpstr>Research Question</vt:lpstr>
      <vt:lpstr>Population and Parameter of Interest</vt:lpstr>
      <vt:lpstr>Survey Results</vt:lpstr>
      <vt:lpstr>CI Calculation using standard margin of error</vt:lpstr>
      <vt:lpstr>CI Calculation using standard margin of error</vt:lpstr>
      <vt:lpstr>CI Interpretation </vt:lpstr>
      <vt:lpstr>Example 3 : Paired Values</vt:lpstr>
      <vt:lpstr>Research Question</vt:lpstr>
      <vt:lpstr>Population and Parameter of Interest</vt:lpstr>
      <vt:lpstr>Survey Results</vt:lpstr>
      <vt:lpstr>Survey Results</vt:lpstr>
      <vt:lpstr>CI Calculation using standard margin of error</vt:lpstr>
      <vt:lpstr>CI Interpretation </vt:lpstr>
      <vt:lpstr>CI Interpretation </vt:lpstr>
      <vt:lpstr>Example 4 : Mean of two population(Independent Groups)</vt:lpstr>
      <vt:lpstr>Research Question</vt:lpstr>
      <vt:lpstr>Population and Parameter of Interest</vt:lpstr>
      <vt:lpstr>Survey Results</vt:lpstr>
      <vt:lpstr>CI Calculation approach</vt:lpstr>
      <vt:lpstr>CI Calculation using Unpooled approach</vt:lpstr>
      <vt:lpstr>CI Calculation using pooled approach</vt:lpstr>
      <vt:lpstr>Steps to identify which method to use</vt:lpstr>
      <vt:lpstr>Normailty test</vt:lpstr>
      <vt:lpstr>Variance check</vt:lpstr>
      <vt:lpstr>CI Calculation using Pooled approach</vt:lpstr>
      <vt:lpstr>CI Calculation using Unpooled approach</vt:lpstr>
      <vt:lpstr>CI Interpretation </vt:lpstr>
      <vt:lpstr>Confidence Level interpretation</vt:lpstr>
      <vt:lpstr>Summary</vt:lpstr>
    </vt:vector>
  </TitlesOfParts>
  <Company>Capgemini GCC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calculate CI?</dc:title>
  <dc:creator>Bhunia, Arup</dc:creator>
  <cp:lastModifiedBy>Bhunia, Arup</cp:lastModifiedBy>
  <cp:revision>14</cp:revision>
  <dcterms:created xsi:type="dcterms:W3CDTF">2019-12-26T07:23:29Z</dcterms:created>
  <dcterms:modified xsi:type="dcterms:W3CDTF">2019-12-30T04:59:37Z</dcterms:modified>
</cp:coreProperties>
</file>